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eph William Struth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8DAB2B2-1BBC-41E6-9C64-C4CA49D0FD2E}">
  <a:tblStyle styleId="{18DAB2B2-1BBC-41E6-9C64-C4CA49D0FD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11-29T02:44:33.899" idx="1">
    <p:pos x="6000" y="0"/>
    <p:text>http://eecs.oregonstate.edu/capstone/cs/capstone.cgi?hw=progress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 Overview: Avionics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 Overview: Avionics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 Overview: Avionics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 Overview: Avionics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Updates/Progress: General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Rover Progress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Rover Progress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Progress: Rover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Rover Progress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General Overview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Avionics Progress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 Overview: Avionics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Updates/Progress: Educational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Looking forward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Looking Forward /Current Status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Looking Forward/ Current Status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General Overview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 Overview: Rover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 Overview: Rover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 Overview: Avionics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 Overview: Website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101975" y="1849050"/>
            <a:ext cx="7848600" cy="144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SzPts val="3000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SzPts val="3000"/>
              <a:buChar char="○"/>
              <a:defRPr/>
            </a:lvl2pPr>
            <a:lvl3pPr marL="0" marR="0" lvl="2" indent="0" algn="l" rtl="0">
              <a:spcBef>
                <a:spcPts val="0"/>
              </a:spcBef>
              <a:buSzPts val="3000"/>
              <a:buChar char="■"/>
              <a:defRPr/>
            </a:lvl3pPr>
            <a:lvl4pPr marL="0" marR="0" lvl="3" indent="0" algn="l" rtl="0">
              <a:spcBef>
                <a:spcPts val="0"/>
              </a:spcBef>
              <a:buSzPts val="3000"/>
              <a:buChar char="●"/>
              <a:defRPr/>
            </a:lvl4pPr>
            <a:lvl5pPr marL="0" marR="0" lvl="4" indent="0" algn="l" rtl="0">
              <a:spcBef>
                <a:spcPts val="0"/>
              </a:spcBef>
              <a:buSzPts val="3000"/>
              <a:buChar char="○"/>
              <a:defRPr/>
            </a:lvl5pPr>
            <a:lvl6pPr marL="0" marR="0" lvl="5" indent="0" algn="l" rtl="0">
              <a:spcBef>
                <a:spcPts val="0"/>
              </a:spcBef>
              <a:buSzPts val="3000"/>
              <a:buChar char="■"/>
              <a:defRPr/>
            </a:lvl6pPr>
            <a:lvl7pPr marL="0" marR="0" lvl="6" indent="0" algn="l" rtl="0">
              <a:spcBef>
                <a:spcPts val="0"/>
              </a:spcBef>
              <a:buSzPts val="3000"/>
              <a:buChar char="●"/>
              <a:defRPr/>
            </a:lvl7pPr>
            <a:lvl8pPr marL="0" marR="0" lvl="7" indent="0" algn="l" rtl="0">
              <a:spcBef>
                <a:spcPts val="0"/>
              </a:spcBef>
              <a:buSzPts val="3000"/>
              <a:buChar char="○"/>
              <a:defRPr/>
            </a:lvl8pPr>
            <a:lvl9pPr marL="0" marR="0" lvl="8" indent="0" algn="l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3328575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buClr>
                <a:schemeClr val="accent1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00"/>
              </a:spcBef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20"/>
              </a:spcBef>
              <a:buClr>
                <a:schemeClr val="accent1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dk2"/>
              </a:buClr>
              <a:buSzPts val="3000"/>
              <a:buFont typeface="Arial"/>
              <a:buNone/>
              <a:defRPr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SzPts val="3000"/>
              <a:buChar char="○"/>
              <a:defRPr/>
            </a:lvl2pPr>
            <a:lvl3pPr lvl="2" rtl="0">
              <a:spcBef>
                <a:spcPts val="0"/>
              </a:spcBef>
              <a:buSzPts val="3000"/>
              <a:buChar char="■"/>
              <a:defRPr/>
            </a:lvl3pPr>
            <a:lvl4pPr lvl="3" rtl="0">
              <a:spcBef>
                <a:spcPts val="0"/>
              </a:spcBef>
              <a:buSzPts val="3000"/>
              <a:buChar char="●"/>
              <a:defRPr/>
            </a:lvl4pPr>
            <a:lvl5pPr lvl="4" rtl="0">
              <a:spcBef>
                <a:spcPts val="0"/>
              </a:spcBef>
              <a:buSzPts val="3000"/>
              <a:buChar char="○"/>
              <a:defRPr/>
            </a:lvl5pPr>
            <a:lvl6pPr lvl="5" rtl="0">
              <a:spcBef>
                <a:spcPts val="0"/>
              </a:spcBef>
              <a:buSzPts val="3000"/>
              <a:buChar char="■"/>
              <a:defRPr/>
            </a:lvl6pPr>
            <a:lvl7pPr lvl="6" rtl="0">
              <a:spcBef>
                <a:spcPts val="0"/>
              </a:spcBef>
              <a:buSzPts val="3000"/>
              <a:buChar char="●"/>
              <a:defRPr/>
            </a:lvl7pPr>
            <a:lvl8pPr lvl="7" rtl="0">
              <a:spcBef>
                <a:spcPts val="0"/>
              </a:spcBef>
              <a:buSzPts val="3000"/>
              <a:buChar char="○"/>
              <a:defRPr/>
            </a:lvl8pPr>
            <a:lvl9pPr lvl="8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 rot="5400000">
            <a:off x="2743200" y="-1085850"/>
            <a:ext cx="3657600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82880" lvl="0" indent="-53339" algn="l" rtl="0">
              <a:spcBef>
                <a:spcPts val="480"/>
              </a:spcBef>
              <a:buClr>
                <a:schemeClr val="accent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lvl="1" indent="-82550" algn="l" rtl="0">
              <a:spcBef>
                <a:spcPts val="400"/>
              </a:spcBef>
              <a:buClr>
                <a:schemeClr val="accent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31520" lvl="2" indent="-82550" algn="l" rtl="0">
              <a:spcBef>
                <a:spcPts val="360"/>
              </a:spcBef>
              <a:buClr>
                <a:schemeClr val="accent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5839" lvl="3" indent="-91439" algn="l" rtl="0">
              <a:spcBef>
                <a:spcPts val="320"/>
              </a:spcBef>
              <a:buClr>
                <a:schemeClr val="accent1"/>
              </a:buClr>
              <a:buSzPts val="1400"/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88720" lvl="4" indent="-58419" algn="l" rtl="0">
              <a:spcBef>
                <a:spcPts val="280"/>
              </a:spcBef>
              <a:buClr>
                <a:schemeClr val="accent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371600" lvl="5" indent="-107950" algn="l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554480" lvl="6" indent="-100330" algn="l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737360" lvl="7" indent="-105410" algn="l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920240" lvl="8" indent="-110489" algn="l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 rot="5400000">
            <a:off x="5457750" y="1628850"/>
            <a:ext cx="44007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chemeClr val="dk2"/>
              </a:buClr>
              <a:buSzPts val="3000"/>
              <a:buFont typeface="Arial"/>
              <a:buNone/>
              <a:defRPr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SzPts val="3000"/>
              <a:buChar char="○"/>
              <a:defRPr/>
            </a:lvl2pPr>
            <a:lvl3pPr lvl="2" rtl="0">
              <a:spcBef>
                <a:spcPts val="0"/>
              </a:spcBef>
              <a:buSzPts val="3000"/>
              <a:buChar char="■"/>
              <a:defRPr/>
            </a:lvl3pPr>
            <a:lvl4pPr lvl="3" rtl="0">
              <a:spcBef>
                <a:spcPts val="0"/>
              </a:spcBef>
              <a:buSzPts val="3000"/>
              <a:buChar char="●"/>
              <a:defRPr/>
            </a:lvl4pPr>
            <a:lvl5pPr lvl="4" rtl="0">
              <a:spcBef>
                <a:spcPts val="0"/>
              </a:spcBef>
              <a:buSzPts val="3000"/>
              <a:buChar char="○"/>
              <a:defRPr/>
            </a:lvl5pPr>
            <a:lvl6pPr lvl="5" rtl="0">
              <a:spcBef>
                <a:spcPts val="0"/>
              </a:spcBef>
              <a:buSzPts val="3000"/>
              <a:buChar char="■"/>
              <a:defRPr/>
            </a:lvl6pPr>
            <a:lvl7pPr lvl="6" rtl="0">
              <a:spcBef>
                <a:spcPts val="0"/>
              </a:spcBef>
              <a:buSzPts val="3000"/>
              <a:buChar char="●"/>
              <a:defRPr/>
            </a:lvl7pPr>
            <a:lvl8pPr lvl="7" rtl="0">
              <a:spcBef>
                <a:spcPts val="0"/>
              </a:spcBef>
              <a:buSzPts val="3000"/>
              <a:buChar char="○"/>
              <a:defRPr/>
            </a:lvl8pPr>
            <a:lvl9pPr lvl="8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1266750" y="-352350"/>
            <a:ext cx="44007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82880" lvl="0" indent="-53339" algn="l" rtl="0">
              <a:spcBef>
                <a:spcPts val="480"/>
              </a:spcBef>
              <a:buClr>
                <a:schemeClr val="accent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lvl="1" indent="-82550" algn="l" rtl="0">
              <a:spcBef>
                <a:spcPts val="400"/>
              </a:spcBef>
              <a:buClr>
                <a:schemeClr val="accent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31520" lvl="2" indent="-82550" algn="l" rtl="0">
              <a:spcBef>
                <a:spcPts val="360"/>
              </a:spcBef>
              <a:buClr>
                <a:schemeClr val="accent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5839" lvl="3" indent="-91439" algn="l" rtl="0">
              <a:spcBef>
                <a:spcPts val="320"/>
              </a:spcBef>
              <a:buClr>
                <a:schemeClr val="accent1"/>
              </a:buClr>
              <a:buSzPts val="1400"/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88720" lvl="4" indent="-58419" algn="l" rtl="0">
              <a:spcBef>
                <a:spcPts val="280"/>
              </a:spcBef>
              <a:buClr>
                <a:schemeClr val="accent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371600" lvl="5" indent="-107950" algn="l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554480" lvl="6" indent="-100330" algn="l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737360" lvl="7" indent="-105410" algn="l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920240" lvl="8" indent="-110489" algn="l" rtl="0">
              <a:spcBef>
                <a:spcPts val="260"/>
              </a:spcBef>
              <a:buClr>
                <a:schemeClr val="accent1"/>
              </a:buClr>
              <a:buSzPts val="1400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Char char="○"/>
              <a:defRPr/>
            </a:lvl2pPr>
            <a:lvl3pPr lvl="2" rtl="0">
              <a:spcBef>
                <a:spcPts val="0"/>
              </a:spcBef>
              <a:buSzPts val="3000"/>
              <a:buChar char="■"/>
              <a:defRPr/>
            </a:lvl3pPr>
            <a:lvl4pPr lvl="3" rtl="0">
              <a:spcBef>
                <a:spcPts val="0"/>
              </a:spcBef>
              <a:buSzPts val="3000"/>
              <a:buChar char="●"/>
              <a:defRPr/>
            </a:lvl4pPr>
            <a:lvl5pPr lvl="4" rtl="0">
              <a:spcBef>
                <a:spcPts val="0"/>
              </a:spcBef>
              <a:buSzPts val="3000"/>
              <a:buChar char="○"/>
              <a:defRPr/>
            </a:lvl5pPr>
            <a:lvl6pPr lvl="5" rtl="0">
              <a:spcBef>
                <a:spcPts val="0"/>
              </a:spcBef>
              <a:buSzPts val="3000"/>
              <a:buChar char="■"/>
              <a:defRPr/>
            </a:lvl6pPr>
            <a:lvl7pPr lvl="6" rtl="0">
              <a:spcBef>
                <a:spcPts val="0"/>
              </a:spcBef>
              <a:buSzPts val="3000"/>
              <a:buChar char="●"/>
              <a:defRPr/>
            </a:lvl7pPr>
            <a:lvl8pPr lvl="7" rtl="0">
              <a:spcBef>
                <a:spcPts val="0"/>
              </a:spcBef>
              <a:buSzPts val="3000"/>
              <a:buChar char="○"/>
              <a:defRPr/>
            </a:lvl8pPr>
            <a:lvl9pPr lvl="8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856500" y="1369175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82880" lvl="0" indent="-53339" algn="l" rtl="0">
              <a:spcBef>
                <a:spcPts val="480"/>
              </a:spcBef>
              <a:buClr>
                <a:schemeClr val="accent1"/>
              </a:buClr>
              <a:buSzPts val="1400"/>
              <a:buChar char="•"/>
              <a:defRPr sz="2400">
                <a:solidFill>
                  <a:schemeClr val="dk1"/>
                </a:solidFill>
              </a:defRPr>
            </a:lvl1pPr>
            <a:lvl2pPr marL="457200" lvl="1" indent="-82550" algn="l" rtl="0">
              <a:spcBef>
                <a:spcPts val="400"/>
              </a:spcBef>
              <a:buClr>
                <a:schemeClr val="accent1"/>
              </a:buClr>
              <a:buSzPts val="1400"/>
              <a:buChar char="•"/>
              <a:defRPr sz="2000">
                <a:solidFill>
                  <a:schemeClr val="dk1"/>
                </a:solidFill>
              </a:defRPr>
            </a:lvl2pPr>
            <a:lvl3pPr marL="731520" lvl="2" indent="-82550" algn="l" rtl="0">
              <a:spcBef>
                <a:spcPts val="360"/>
              </a:spcBef>
              <a:buClr>
                <a:schemeClr val="accent1"/>
              </a:buClr>
              <a:buSzPts val="1400"/>
              <a:buChar char="•"/>
              <a:defRPr sz="1800">
                <a:solidFill>
                  <a:schemeClr val="dk1"/>
                </a:solidFill>
              </a:defRPr>
            </a:lvl3pPr>
            <a:lvl4pPr marL="1005839" lvl="3" indent="-91439" algn="l" rtl="0">
              <a:spcBef>
                <a:spcPts val="320"/>
              </a:spcBef>
              <a:buClr>
                <a:schemeClr val="accent1"/>
              </a:buClr>
              <a:buSzPts val="1400"/>
              <a:buChar char="•"/>
              <a:defRPr sz="1600">
                <a:solidFill>
                  <a:schemeClr val="dk1"/>
                </a:solidFill>
              </a:defRPr>
            </a:lvl4pPr>
            <a:lvl5pPr marL="1188720" lvl="4" indent="-58419" algn="l" rtl="0">
              <a:spcBef>
                <a:spcPts val="280"/>
              </a:spcBef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marL="1371600" lvl="5" indent="-107950" algn="l" rtl="0">
              <a:spcBef>
                <a:spcPts val="260"/>
              </a:spcBef>
              <a:buClr>
                <a:schemeClr val="accent1"/>
              </a:buClr>
              <a:buSzPts val="1400"/>
              <a:buChar char="•"/>
              <a:defRPr sz="1300">
                <a:solidFill>
                  <a:schemeClr val="dk1"/>
                </a:solidFill>
              </a:defRPr>
            </a:lvl6pPr>
            <a:lvl7pPr marL="1554480" lvl="6" indent="-100330" algn="l" rtl="0">
              <a:spcBef>
                <a:spcPts val="260"/>
              </a:spcBef>
              <a:buClr>
                <a:schemeClr val="accent1"/>
              </a:buClr>
              <a:buSzPts val="1400"/>
              <a:buChar char="•"/>
              <a:defRPr sz="1300">
                <a:solidFill>
                  <a:schemeClr val="dk1"/>
                </a:solidFill>
              </a:defRPr>
            </a:lvl7pPr>
            <a:lvl8pPr marL="1737360" lvl="7" indent="-105410" algn="l" rtl="0">
              <a:spcBef>
                <a:spcPts val="260"/>
              </a:spcBef>
              <a:buClr>
                <a:schemeClr val="accent1"/>
              </a:buClr>
              <a:buSzPts val="1400"/>
              <a:buChar char="•"/>
              <a:defRPr sz="1300">
                <a:solidFill>
                  <a:schemeClr val="dk1"/>
                </a:solidFill>
              </a:defRPr>
            </a:lvl8pPr>
            <a:lvl9pPr marL="1920240" lvl="8" indent="-110489" algn="l" rtl="0">
              <a:spcBef>
                <a:spcPts val="260"/>
              </a:spcBef>
              <a:buClr>
                <a:schemeClr val="accent1"/>
              </a:buClr>
              <a:buSzPts val="1400"/>
              <a:buChar char="•"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722313" y="1771650"/>
            <a:ext cx="7772400" cy="165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SzPts val="3000"/>
              <a:buNone/>
              <a:defRPr sz="4800" b="0" cap="none"/>
            </a:lvl1pPr>
            <a:lvl2pPr lvl="1" rtl="0">
              <a:spcBef>
                <a:spcPts val="0"/>
              </a:spcBef>
              <a:buSzPts val="3000"/>
              <a:buChar char="○"/>
              <a:defRPr/>
            </a:lvl2pPr>
            <a:lvl3pPr lvl="2" rtl="0">
              <a:spcBef>
                <a:spcPts val="0"/>
              </a:spcBef>
              <a:buSzPts val="3000"/>
              <a:buChar char="■"/>
              <a:defRPr/>
            </a:lvl3pPr>
            <a:lvl4pPr lvl="3" rtl="0">
              <a:spcBef>
                <a:spcPts val="0"/>
              </a:spcBef>
              <a:buSzPts val="3000"/>
              <a:buChar char="●"/>
              <a:defRPr/>
            </a:lvl4pPr>
            <a:lvl5pPr lvl="4" rtl="0">
              <a:spcBef>
                <a:spcPts val="0"/>
              </a:spcBef>
              <a:buSzPts val="3000"/>
              <a:buChar char="○"/>
              <a:defRPr/>
            </a:lvl5pPr>
            <a:lvl6pPr lvl="5" rtl="0">
              <a:spcBef>
                <a:spcPts val="0"/>
              </a:spcBef>
              <a:buSzPts val="3000"/>
              <a:buChar char="■"/>
              <a:defRPr/>
            </a:lvl6pPr>
            <a:lvl7pPr lvl="6" rtl="0">
              <a:spcBef>
                <a:spcPts val="0"/>
              </a:spcBef>
              <a:buSzPts val="3000"/>
              <a:buChar char="●"/>
              <a:defRPr/>
            </a:lvl7pPr>
            <a:lvl8pPr lvl="7" rtl="0">
              <a:spcBef>
                <a:spcPts val="0"/>
              </a:spcBef>
              <a:buSzPts val="3000"/>
              <a:buChar char="○"/>
              <a:defRPr/>
            </a:lvl8pPr>
            <a:lvl9pPr lvl="8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722313" y="347014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lt2"/>
              </a:buClr>
              <a:buSzPts val="1400"/>
              <a:buFont typeface="Arial"/>
              <a:buNone/>
              <a:defRPr sz="2400">
                <a:solidFill>
                  <a:schemeClr val="lt2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chemeClr val="lt1"/>
              </a:buClr>
              <a:buSzPts val="1400"/>
              <a:buFont typeface="Arial"/>
              <a:buNone/>
              <a:defRPr sz="1800">
                <a:solidFill>
                  <a:schemeClr val="lt1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chemeClr val="lt1"/>
              </a:buClr>
              <a:buSzPts val="14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Shape 24"/>
          <p:cNvCxnSpPr/>
          <p:nvPr/>
        </p:nvCxnSpPr>
        <p:spPr>
          <a:xfrm>
            <a:off x="731520" y="3449574"/>
            <a:ext cx="78486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dk2"/>
              </a:buClr>
              <a:buSzPts val="3000"/>
              <a:buFont typeface="Arial"/>
              <a:buNone/>
              <a:defRPr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SzPts val="3000"/>
              <a:buChar char="○"/>
              <a:defRPr/>
            </a:lvl2pPr>
            <a:lvl3pPr lvl="2" rtl="0">
              <a:spcBef>
                <a:spcPts val="0"/>
              </a:spcBef>
              <a:buSzPts val="3000"/>
              <a:buChar char="■"/>
              <a:defRPr/>
            </a:lvl3pPr>
            <a:lvl4pPr lvl="3" rtl="0">
              <a:spcBef>
                <a:spcPts val="0"/>
              </a:spcBef>
              <a:buSzPts val="3000"/>
              <a:buChar char="●"/>
              <a:defRPr/>
            </a:lvl4pPr>
            <a:lvl5pPr lvl="4" rtl="0">
              <a:spcBef>
                <a:spcPts val="0"/>
              </a:spcBef>
              <a:buSzPts val="3000"/>
              <a:buChar char="○"/>
              <a:defRPr/>
            </a:lvl5pPr>
            <a:lvl6pPr lvl="5" rtl="0">
              <a:spcBef>
                <a:spcPts val="0"/>
              </a:spcBef>
              <a:buSzPts val="3000"/>
              <a:buChar char="■"/>
              <a:defRPr/>
            </a:lvl6pPr>
            <a:lvl7pPr lvl="6" rtl="0">
              <a:spcBef>
                <a:spcPts val="0"/>
              </a:spcBef>
              <a:buSzPts val="3000"/>
              <a:buChar char="●"/>
              <a:defRPr/>
            </a:lvl7pPr>
            <a:lvl8pPr lvl="7" rtl="0">
              <a:spcBef>
                <a:spcPts val="0"/>
              </a:spcBef>
              <a:buSzPts val="3000"/>
              <a:buChar char="○"/>
              <a:defRPr/>
            </a:lvl8pPr>
            <a:lvl9pPr lvl="8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255014"/>
            <a:ext cx="4038600" cy="35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•"/>
              <a:defRPr sz="2800"/>
            </a:lvl1pPr>
            <a:lvl2pPr lvl="1" rtl="0">
              <a:spcBef>
                <a:spcPts val="0"/>
              </a:spcBef>
              <a:buSzPts val="1400"/>
              <a:buChar char="•"/>
              <a:defRPr sz="2400"/>
            </a:lvl2pPr>
            <a:lvl3pPr lvl="2" rtl="0">
              <a:spcBef>
                <a:spcPts val="0"/>
              </a:spcBef>
              <a:buSzPts val="1400"/>
              <a:buChar char="•"/>
              <a:defRPr sz="2000"/>
            </a:lvl3pPr>
            <a:lvl4pPr lvl="3" rtl="0">
              <a:spcBef>
                <a:spcPts val="0"/>
              </a:spcBef>
              <a:buSzPts val="1400"/>
              <a:buChar char="•"/>
              <a:defRPr sz="1800"/>
            </a:lvl4pPr>
            <a:lvl5pPr lvl="4" rtl="0">
              <a:spcBef>
                <a:spcPts val="0"/>
              </a:spcBef>
              <a:buSzPts val="1400"/>
              <a:buChar char="•"/>
              <a:defRPr sz="1800"/>
            </a:lvl5pPr>
            <a:lvl6pPr lvl="5" rtl="0">
              <a:spcBef>
                <a:spcPts val="0"/>
              </a:spcBef>
              <a:buSzPts val="1400"/>
              <a:buChar char="•"/>
              <a:defRPr sz="1800"/>
            </a:lvl6pPr>
            <a:lvl7pPr lvl="6" rtl="0">
              <a:spcBef>
                <a:spcPts val="0"/>
              </a:spcBef>
              <a:buSzPts val="1400"/>
              <a:buChar char="•"/>
              <a:defRPr sz="1800"/>
            </a:lvl7pPr>
            <a:lvl8pPr lvl="7" rtl="0">
              <a:spcBef>
                <a:spcPts val="0"/>
              </a:spcBef>
              <a:buSzPts val="1400"/>
              <a:buChar char="•"/>
              <a:defRPr sz="1800"/>
            </a:lvl8pPr>
            <a:lvl9pPr lvl="8" rtl="0">
              <a:spcBef>
                <a:spcPts val="0"/>
              </a:spcBef>
              <a:buSzPts val="1400"/>
              <a:buChar char="•"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48200" y="1255014"/>
            <a:ext cx="4038600" cy="35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•"/>
              <a:defRPr sz="2800"/>
            </a:lvl1pPr>
            <a:lvl2pPr lvl="1" rtl="0">
              <a:spcBef>
                <a:spcPts val="0"/>
              </a:spcBef>
              <a:buSzPts val="1400"/>
              <a:buChar char="•"/>
              <a:defRPr sz="2400"/>
            </a:lvl2pPr>
            <a:lvl3pPr lvl="2" rtl="0">
              <a:spcBef>
                <a:spcPts val="0"/>
              </a:spcBef>
              <a:buSzPts val="1400"/>
              <a:buChar char="•"/>
              <a:defRPr sz="2000"/>
            </a:lvl3pPr>
            <a:lvl4pPr lvl="3" rtl="0">
              <a:spcBef>
                <a:spcPts val="0"/>
              </a:spcBef>
              <a:buSzPts val="1400"/>
              <a:buChar char="•"/>
              <a:defRPr sz="1800"/>
            </a:lvl4pPr>
            <a:lvl5pPr lvl="4" rtl="0">
              <a:spcBef>
                <a:spcPts val="0"/>
              </a:spcBef>
              <a:buSzPts val="1400"/>
              <a:buChar char="•"/>
              <a:defRPr sz="1800"/>
            </a:lvl5pPr>
            <a:lvl6pPr lvl="5" rtl="0">
              <a:spcBef>
                <a:spcPts val="0"/>
              </a:spcBef>
              <a:buSzPts val="1400"/>
              <a:buChar char="•"/>
              <a:defRPr sz="1800"/>
            </a:lvl6pPr>
            <a:lvl7pPr lvl="6" rtl="0">
              <a:spcBef>
                <a:spcPts val="0"/>
              </a:spcBef>
              <a:buSzPts val="1400"/>
              <a:buChar char="•"/>
              <a:defRPr sz="1800"/>
            </a:lvl7pPr>
            <a:lvl8pPr lvl="7" rtl="0">
              <a:spcBef>
                <a:spcPts val="0"/>
              </a:spcBef>
              <a:buSzPts val="1400"/>
              <a:buChar char="•"/>
              <a:defRPr sz="1800"/>
            </a:lvl8pPr>
            <a:lvl9pPr lvl="8" rtl="0">
              <a:spcBef>
                <a:spcPts val="0"/>
              </a:spcBef>
              <a:buSzPts val="1400"/>
              <a:buChar char="•"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Char char="○"/>
              <a:defRPr/>
            </a:lvl2pPr>
            <a:lvl3pPr lvl="2" rtl="0">
              <a:spcBef>
                <a:spcPts val="0"/>
              </a:spcBef>
              <a:buSzPts val="3000"/>
              <a:buChar char="■"/>
              <a:defRPr/>
            </a:lvl3pPr>
            <a:lvl4pPr lvl="3" rtl="0">
              <a:spcBef>
                <a:spcPts val="0"/>
              </a:spcBef>
              <a:buSzPts val="3000"/>
              <a:buChar char="●"/>
              <a:defRPr/>
            </a:lvl4pPr>
            <a:lvl5pPr lvl="4" rtl="0">
              <a:spcBef>
                <a:spcPts val="0"/>
              </a:spcBef>
              <a:buSzPts val="3000"/>
              <a:buChar char="○"/>
              <a:defRPr/>
            </a:lvl5pPr>
            <a:lvl6pPr lvl="5" rtl="0">
              <a:spcBef>
                <a:spcPts val="0"/>
              </a:spcBef>
              <a:buSzPts val="3000"/>
              <a:buChar char="■"/>
              <a:defRPr/>
            </a:lvl6pPr>
            <a:lvl7pPr lvl="6" rtl="0">
              <a:spcBef>
                <a:spcPts val="0"/>
              </a:spcBef>
              <a:buSzPts val="3000"/>
              <a:buChar char="●"/>
              <a:defRPr/>
            </a:lvl7pPr>
            <a:lvl8pPr lvl="7" rtl="0">
              <a:spcBef>
                <a:spcPts val="0"/>
              </a:spcBef>
              <a:buSzPts val="3000"/>
              <a:buChar char="○"/>
              <a:defRPr/>
            </a:lvl8pPr>
            <a:lvl9pPr lvl="8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257300"/>
            <a:ext cx="39318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algn="ctr" rtl="0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sz="2000" b="0">
                <a:solidFill>
                  <a:schemeClr val="dk2"/>
                </a:solidFill>
              </a:defRPr>
            </a:lvl1pPr>
            <a:lvl2pPr marL="457200" lvl="1" indent="0" rtl="0">
              <a:spcBef>
                <a:spcPts val="0"/>
              </a:spcBef>
              <a:buSzPts val="1400"/>
              <a:buFont typeface="Arial"/>
              <a:buNone/>
              <a:defRPr sz="2000" b="1"/>
            </a:lvl2pPr>
            <a:lvl3pPr marL="914400" lvl="2" indent="0" rtl="0">
              <a:spcBef>
                <a:spcPts val="0"/>
              </a:spcBef>
              <a:buSzPts val="1400"/>
              <a:buFont typeface="Arial"/>
              <a:buNone/>
              <a:defRPr sz="1800" b="1"/>
            </a:lvl3pPr>
            <a:lvl4pPr marL="1371600" lvl="3" indent="0" rtl="0">
              <a:spcBef>
                <a:spcPts val="0"/>
              </a:spcBef>
              <a:buSzPts val="1400"/>
              <a:buFont typeface="Arial"/>
              <a:buNone/>
              <a:defRPr sz="1600" b="1"/>
            </a:lvl4pPr>
            <a:lvl5pPr marL="1828800" lvl="4" indent="0" rtl="0">
              <a:spcBef>
                <a:spcPts val="0"/>
              </a:spcBef>
              <a:buSzPts val="1400"/>
              <a:buFont typeface="Arial"/>
              <a:buNone/>
              <a:defRPr sz="1600" b="1"/>
            </a:lvl5pPr>
            <a:lvl6pPr marL="2286000" lvl="5" indent="0" rtl="0">
              <a:spcBef>
                <a:spcPts val="0"/>
              </a:spcBef>
              <a:buSzPts val="1400"/>
              <a:buFont typeface="Arial"/>
              <a:buNone/>
              <a:defRPr sz="1600" b="1"/>
            </a:lvl6pPr>
            <a:lvl7pPr marL="2743200" lvl="6" indent="0" rtl="0">
              <a:spcBef>
                <a:spcPts val="0"/>
              </a:spcBef>
              <a:buSzPts val="1400"/>
              <a:buFont typeface="Arial"/>
              <a:buNone/>
              <a:defRPr sz="1600" b="1"/>
            </a:lvl7pPr>
            <a:lvl8pPr marL="3200400" lvl="7" indent="0" rtl="0">
              <a:spcBef>
                <a:spcPts val="0"/>
              </a:spcBef>
              <a:buSzPts val="1400"/>
              <a:buFont typeface="Arial"/>
              <a:buNone/>
              <a:defRPr sz="1600" b="1"/>
            </a:lvl8pPr>
            <a:lvl9pPr marL="3657600" lvl="8" indent="0" rtl="0">
              <a:spcBef>
                <a:spcPts val="0"/>
              </a:spcBef>
              <a:buSzPts val="14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57200" y="1828800"/>
            <a:ext cx="3931800" cy="29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•"/>
              <a:defRPr sz="2400"/>
            </a:lvl1pPr>
            <a:lvl2pPr lvl="1" rtl="0">
              <a:spcBef>
                <a:spcPts val="0"/>
              </a:spcBef>
              <a:buSzPts val="1400"/>
              <a:buChar char="•"/>
              <a:defRPr sz="2000"/>
            </a:lvl2pPr>
            <a:lvl3pPr lvl="2" rtl="0">
              <a:spcBef>
                <a:spcPts val="0"/>
              </a:spcBef>
              <a:buSzPts val="1400"/>
              <a:buChar char="•"/>
              <a:defRPr sz="1800"/>
            </a:lvl3pPr>
            <a:lvl4pPr lvl="3" rtl="0">
              <a:spcBef>
                <a:spcPts val="0"/>
              </a:spcBef>
              <a:buSzPts val="1400"/>
              <a:buChar char="•"/>
              <a:defRPr sz="1600"/>
            </a:lvl4pPr>
            <a:lvl5pPr lvl="4" rtl="0">
              <a:spcBef>
                <a:spcPts val="0"/>
              </a:spcBef>
              <a:buSzPts val="1400"/>
              <a:buChar char="•"/>
              <a:defRPr sz="1600"/>
            </a:lvl5pPr>
            <a:lvl6pPr lvl="5" rtl="0">
              <a:spcBef>
                <a:spcPts val="0"/>
              </a:spcBef>
              <a:buSzPts val="1400"/>
              <a:buChar char="•"/>
              <a:defRPr sz="1600"/>
            </a:lvl6pPr>
            <a:lvl7pPr lvl="6" rtl="0">
              <a:spcBef>
                <a:spcPts val="0"/>
              </a:spcBef>
              <a:buSzPts val="1400"/>
              <a:buChar char="•"/>
              <a:defRPr sz="1600"/>
            </a:lvl7pPr>
            <a:lvl8pPr lvl="7" rtl="0">
              <a:spcBef>
                <a:spcPts val="0"/>
              </a:spcBef>
              <a:buSzPts val="1400"/>
              <a:buChar char="•"/>
              <a:defRPr sz="1600"/>
            </a:lvl8pPr>
            <a:lvl9pPr lvl="8" rtl="0">
              <a:spcBef>
                <a:spcPts val="0"/>
              </a:spcBef>
              <a:buSzPts val="1400"/>
              <a:buChar char="•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4754880" y="1257300"/>
            <a:ext cx="39318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algn="ctr" rtl="0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sz="2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lvl="1" indent="0" rtl="0">
              <a:spcBef>
                <a:spcPts val="0"/>
              </a:spcBef>
              <a:buSzPts val="1400"/>
              <a:buFont typeface="Arial"/>
              <a:buNone/>
              <a:defRPr sz="2000" b="1"/>
            </a:lvl2pPr>
            <a:lvl3pPr marL="914400" lvl="2" indent="0" rtl="0">
              <a:spcBef>
                <a:spcPts val="0"/>
              </a:spcBef>
              <a:buSzPts val="1400"/>
              <a:buFont typeface="Arial"/>
              <a:buNone/>
              <a:defRPr sz="1800" b="1"/>
            </a:lvl3pPr>
            <a:lvl4pPr marL="1371600" lvl="3" indent="0" rtl="0">
              <a:spcBef>
                <a:spcPts val="0"/>
              </a:spcBef>
              <a:buSzPts val="1400"/>
              <a:buFont typeface="Arial"/>
              <a:buNone/>
              <a:defRPr sz="1600" b="1"/>
            </a:lvl4pPr>
            <a:lvl5pPr marL="1828800" lvl="4" indent="0" rtl="0">
              <a:spcBef>
                <a:spcPts val="0"/>
              </a:spcBef>
              <a:buSzPts val="1400"/>
              <a:buFont typeface="Arial"/>
              <a:buNone/>
              <a:defRPr sz="1600" b="1"/>
            </a:lvl5pPr>
            <a:lvl6pPr marL="2286000" lvl="5" indent="0" rtl="0">
              <a:spcBef>
                <a:spcPts val="0"/>
              </a:spcBef>
              <a:buSzPts val="1400"/>
              <a:buFont typeface="Arial"/>
              <a:buNone/>
              <a:defRPr sz="1600" b="1"/>
            </a:lvl6pPr>
            <a:lvl7pPr marL="2743200" lvl="6" indent="0" rtl="0">
              <a:spcBef>
                <a:spcPts val="0"/>
              </a:spcBef>
              <a:buSzPts val="1400"/>
              <a:buFont typeface="Arial"/>
              <a:buNone/>
              <a:defRPr sz="1600" b="1"/>
            </a:lvl7pPr>
            <a:lvl8pPr marL="3200400" lvl="7" indent="0" rtl="0">
              <a:spcBef>
                <a:spcPts val="0"/>
              </a:spcBef>
              <a:buSzPts val="1400"/>
              <a:buFont typeface="Arial"/>
              <a:buNone/>
              <a:defRPr sz="1600" b="1"/>
            </a:lvl8pPr>
            <a:lvl9pPr marL="3657600" lvl="8" indent="0" rtl="0">
              <a:spcBef>
                <a:spcPts val="0"/>
              </a:spcBef>
              <a:buSzPts val="14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4"/>
          </p:nvPr>
        </p:nvSpPr>
        <p:spPr>
          <a:xfrm>
            <a:off x="4754880" y="1828800"/>
            <a:ext cx="3931800" cy="29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•"/>
              <a:defRPr sz="2400"/>
            </a:lvl1pPr>
            <a:lvl2pPr lvl="1" rtl="0">
              <a:spcBef>
                <a:spcPts val="0"/>
              </a:spcBef>
              <a:buSzPts val="1400"/>
              <a:buChar char="•"/>
              <a:defRPr sz="2000"/>
            </a:lvl2pPr>
            <a:lvl3pPr lvl="2" rtl="0">
              <a:spcBef>
                <a:spcPts val="0"/>
              </a:spcBef>
              <a:buSzPts val="1400"/>
              <a:buChar char="•"/>
              <a:defRPr sz="1800"/>
            </a:lvl3pPr>
            <a:lvl4pPr lvl="3" rtl="0">
              <a:spcBef>
                <a:spcPts val="0"/>
              </a:spcBef>
              <a:buSzPts val="1400"/>
              <a:buChar char="•"/>
              <a:defRPr sz="1600"/>
            </a:lvl4pPr>
            <a:lvl5pPr lvl="4" rtl="0">
              <a:spcBef>
                <a:spcPts val="0"/>
              </a:spcBef>
              <a:buSzPts val="1400"/>
              <a:buChar char="•"/>
              <a:defRPr sz="1600"/>
            </a:lvl5pPr>
            <a:lvl6pPr lvl="5" rtl="0">
              <a:spcBef>
                <a:spcPts val="0"/>
              </a:spcBef>
              <a:buSzPts val="1400"/>
              <a:buChar char="•"/>
              <a:defRPr sz="1600"/>
            </a:lvl6pPr>
            <a:lvl7pPr lvl="6" rtl="0">
              <a:spcBef>
                <a:spcPts val="0"/>
              </a:spcBef>
              <a:buSzPts val="1400"/>
              <a:buChar char="•"/>
              <a:defRPr sz="1600"/>
            </a:lvl7pPr>
            <a:lvl8pPr lvl="7" rtl="0">
              <a:spcBef>
                <a:spcPts val="0"/>
              </a:spcBef>
              <a:buSzPts val="1400"/>
              <a:buChar char="•"/>
              <a:defRPr sz="1600"/>
            </a:lvl8pPr>
            <a:lvl9pPr lvl="8" rtl="0">
              <a:spcBef>
                <a:spcPts val="0"/>
              </a:spcBef>
              <a:buSzPts val="14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Shape 41"/>
          <p:cNvCxnSpPr/>
          <p:nvPr/>
        </p:nvCxnSpPr>
        <p:spPr>
          <a:xfrm rot="5400000">
            <a:off x="2806394" y="3034230"/>
            <a:ext cx="3531900" cy="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dk2"/>
              </a:buClr>
              <a:buSzPts val="3000"/>
              <a:buFont typeface="Arial"/>
              <a:buNone/>
              <a:defRPr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SzPts val="3000"/>
              <a:buChar char="○"/>
              <a:defRPr/>
            </a:lvl2pPr>
            <a:lvl3pPr lvl="2" rtl="0">
              <a:spcBef>
                <a:spcPts val="0"/>
              </a:spcBef>
              <a:buSzPts val="3000"/>
              <a:buChar char="■"/>
              <a:defRPr/>
            </a:lvl3pPr>
            <a:lvl4pPr lvl="3" rtl="0">
              <a:spcBef>
                <a:spcPts val="0"/>
              </a:spcBef>
              <a:buSzPts val="3000"/>
              <a:buChar char="●"/>
              <a:defRPr/>
            </a:lvl4pPr>
            <a:lvl5pPr lvl="4" rtl="0">
              <a:spcBef>
                <a:spcPts val="0"/>
              </a:spcBef>
              <a:buSzPts val="3000"/>
              <a:buChar char="○"/>
              <a:defRPr/>
            </a:lvl5pPr>
            <a:lvl6pPr lvl="5" rtl="0">
              <a:spcBef>
                <a:spcPts val="0"/>
              </a:spcBef>
              <a:buSzPts val="3000"/>
              <a:buChar char="■"/>
              <a:defRPr/>
            </a:lvl6pPr>
            <a:lvl7pPr lvl="6" rtl="0">
              <a:spcBef>
                <a:spcPts val="0"/>
              </a:spcBef>
              <a:buSzPts val="3000"/>
              <a:buChar char="●"/>
              <a:defRPr/>
            </a:lvl7pPr>
            <a:lvl8pPr lvl="7" rtl="0">
              <a:spcBef>
                <a:spcPts val="0"/>
              </a:spcBef>
              <a:buSzPts val="3000"/>
              <a:buChar char="○"/>
              <a:defRPr/>
            </a:lvl8pPr>
            <a:lvl9pPr lvl="8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594060"/>
            <a:ext cx="2139600" cy="9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SzPts val="3000"/>
              <a:buNone/>
              <a:defRPr sz="2400" b="0"/>
            </a:lvl1pPr>
            <a:lvl2pPr lvl="1" rtl="0">
              <a:spcBef>
                <a:spcPts val="0"/>
              </a:spcBef>
              <a:buSzPts val="3000"/>
              <a:buChar char="○"/>
              <a:defRPr/>
            </a:lvl2pPr>
            <a:lvl3pPr lvl="2" rtl="0">
              <a:spcBef>
                <a:spcPts val="0"/>
              </a:spcBef>
              <a:buSzPts val="3000"/>
              <a:buChar char="■"/>
              <a:defRPr/>
            </a:lvl3pPr>
            <a:lvl4pPr lvl="3" rtl="0">
              <a:spcBef>
                <a:spcPts val="0"/>
              </a:spcBef>
              <a:buSzPts val="3000"/>
              <a:buChar char="●"/>
              <a:defRPr/>
            </a:lvl4pPr>
            <a:lvl5pPr lvl="4" rtl="0">
              <a:spcBef>
                <a:spcPts val="0"/>
              </a:spcBef>
              <a:buSzPts val="3000"/>
              <a:buChar char="○"/>
              <a:defRPr/>
            </a:lvl5pPr>
            <a:lvl6pPr lvl="5" rtl="0">
              <a:spcBef>
                <a:spcPts val="0"/>
              </a:spcBef>
              <a:buSzPts val="3000"/>
              <a:buChar char="■"/>
              <a:defRPr/>
            </a:lvl6pPr>
            <a:lvl7pPr lvl="6" rtl="0">
              <a:spcBef>
                <a:spcPts val="0"/>
              </a:spcBef>
              <a:buSzPts val="3000"/>
              <a:buChar char="●"/>
              <a:defRPr/>
            </a:lvl7pPr>
            <a:lvl8pPr lvl="7" rtl="0">
              <a:spcBef>
                <a:spcPts val="0"/>
              </a:spcBef>
              <a:buSzPts val="3000"/>
              <a:buChar char="○"/>
              <a:defRPr/>
            </a:lvl8pPr>
            <a:lvl9pPr lvl="8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71800" y="594060"/>
            <a:ext cx="5715000" cy="418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•"/>
              <a:defRPr sz="3200"/>
            </a:lvl1pPr>
            <a:lvl2pPr lvl="1" rtl="0">
              <a:spcBef>
                <a:spcPts val="0"/>
              </a:spcBef>
              <a:buSzPts val="1400"/>
              <a:buChar char="•"/>
              <a:defRPr sz="2800"/>
            </a:lvl2pPr>
            <a:lvl3pPr lvl="2" rtl="0">
              <a:spcBef>
                <a:spcPts val="0"/>
              </a:spcBef>
              <a:buSzPts val="1400"/>
              <a:buChar char="•"/>
              <a:defRPr sz="2400"/>
            </a:lvl3pPr>
            <a:lvl4pPr lvl="3" rtl="0">
              <a:spcBef>
                <a:spcPts val="0"/>
              </a:spcBef>
              <a:buSzPts val="1400"/>
              <a:buChar char="•"/>
              <a:defRPr sz="2000"/>
            </a:lvl4pPr>
            <a:lvl5pPr lvl="4" rtl="0">
              <a:spcBef>
                <a:spcPts val="0"/>
              </a:spcBef>
              <a:buSzPts val="1400"/>
              <a:buChar char="•"/>
              <a:defRPr sz="2000"/>
            </a:lvl5pPr>
            <a:lvl6pPr lvl="5" rtl="0">
              <a:spcBef>
                <a:spcPts val="0"/>
              </a:spcBef>
              <a:buSzPts val="1400"/>
              <a:buChar char="•"/>
              <a:defRPr sz="2000"/>
            </a:lvl6pPr>
            <a:lvl7pPr lvl="6" rtl="0">
              <a:spcBef>
                <a:spcPts val="0"/>
              </a:spcBef>
              <a:buSzPts val="1400"/>
              <a:buChar char="•"/>
              <a:defRPr sz="2000"/>
            </a:lvl7pPr>
            <a:lvl8pPr lvl="7" rtl="0">
              <a:spcBef>
                <a:spcPts val="0"/>
              </a:spcBef>
              <a:buSzPts val="1400"/>
              <a:buChar char="•"/>
              <a:defRPr sz="2000"/>
            </a:lvl8pPr>
            <a:lvl9pPr lvl="8" rtl="0">
              <a:spcBef>
                <a:spcPts val="0"/>
              </a:spcBef>
              <a:buSzPts val="14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7201" y="1597914"/>
            <a:ext cx="2139600" cy="318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SzPts val="1400"/>
              <a:buFont typeface="Arial"/>
              <a:buNone/>
              <a:defRPr sz="1400"/>
            </a:lvl1pPr>
            <a:lvl2pPr marL="457200" lvl="1" indent="0" rtl="0">
              <a:spcBef>
                <a:spcPts val="0"/>
              </a:spcBef>
              <a:buSzPts val="1400"/>
              <a:buFont typeface="Arial"/>
              <a:buNone/>
              <a:defRPr sz="1200"/>
            </a:lvl2pPr>
            <a:lvl3pPr marL="914400" lvl="2" indent="0" rtl="0">
              <a:spcBef>
                <a:spcPts val="0"/>
              </a:spcBef>
              <a:buSzPts val="1400"/>
              <a:buFont typeface="Arial"/>
              <a:buNone/>
              <a:defRPr sz="1000"/>
            </a:lvl3pPr>
            <a:lvl4pPr marL="1371600" lvl="3" indent="0" rtl="0">
              <a:spcBef>
                <a:spcPts val="0"/>
              </a:spcBef>
              <a:buSzPts val="1400"/>
              <a:buFont typeface="Arial"/>
              <a:buNone/>
              <a:defRPr sz="900"/>
            </a:lvl4pPr>
            <a:lvl5pPr marL="1828800" lvl="4" indent="0" rtl="0">
              <a:spcBef>
                <a:spcPts val="0"/>
              </a:spcBef>
              <a:buSzPts val="1400"/>
              <a:buFont typeface="Arial"/>
              <a:buNone/>
              <a:defRPr sz="900"/>
            </a:lvl5pPr>
            <a:lvl6pPr marL="2286000" lvl="5" indent="0" rtl="0">
              <a:spcBef>
                <a:spcPts val="0"/>
              </a:spcBef>
              <a:buSzPts val="1400"/>
              <a:buFont typeface="Arial"/>
              <a:buNone/>
              <a:defRPr sz="900"/>
            </a:lvl6pPr>
            <a:lvl7pPr marL="2743200" lvl="6" indent="0" rtl="0">
              <a:spcBef>
                <a:spcPts val="0"/>
              </a:spcBef>
              <a:buSzPts val="1400"/>
              <a:buFont typeface="Arial"/>
              <a:buNone/>
              <a:defRPr sz="900"/>
            </a:lvl7pPr>
            <a:lvl8pPr marL="3200400" lvl="7" indent="0" rtl="0">
              <a:spcBef>
                <a:spcPts val="0"/>
              </a:spcBef>
              <a:buSzPts val="1400"/>
              <a:buFont typeface="Arial"/>
              <a:buNone/>
              <a:defRPr sz="900"/>
            </a:lvl8pPr>
            <a:lvl9pPr marL="3657600" lvl="8" indent="0" rtl="0">
              <a:spcBef>
                <a:spcPts val="0"/>
              </a:spcBef>
              <a:buSzPts val="14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Shape 58"/>
          <p:cNvCxnSpPr/>
          <p:nvPr/>
        </p:nvCxnSpPr>
        <p:spPr>
          <a:xfrm rot="5400000">
            <a:off x="684098" y="2685060"/>
            <a:ext cx="41835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594360"/>
            <a:ext cx="2142600" cy="94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SzPts val="3000"/>
              <a:buNone/>
              <a:defRPr sz="2400" b="0"/>
            </a:lvl1pPr>
            <a:lvl2pPr lvl="1" rtl="0">
              <a:spcBef>
                <a:spcPts val="0"/>
              </a:spcBef>
              <a:buSzPts val="3000"/>
              <a:buChar char="○"/>
              <a:defRPr/>
            </a:lvl2pPr>
            <a:lvl3pPr lvl="2" rtl="0">
              <a:spcBef>
                <a:spcPts val="0"/>
              </a:spcBef>
              <a:buSzPts val="3000"/>
              <a:buChar char="■"/>
              <a:defRPr/>
            </a:lvl3pPr>
            <a:lvl4pPr lvl="3" rtl="0">
              <a:spcBef>
                <a:spcPts val="0"/>
              </a:spcBef>
              <a:buSzPts val="3000"/>
              <a:buChar char="●"/>
              <a:defRPr/>
            </a:lvl4pPr>
            <a:lvl5pPr lvl="4" rtl="0">
              <a:spcBef>
                <a:spcPts val="0"/>
              </a:spcBef>
              <a:buSzPts val="3000"/>
              <a:buChar char="○"/>
              <a:defRPr/>
            </a:lvl5pPr>
            <a:lvl6pPr lvl="5" rtl="0">
              <a:spcBef>
                <a:spcPts val="0"/>
              </a:spcBef>
              <a:buSzPts val="3000"/>
              <a:buChar char="■"/>
              <a:defRPr/>
            </a:lvl6pPr>
            <a:lvl7pPr lvl="6" rtl="0">
              <a:spcBef>
                <a:spcPts val="0"/>
              </a:spcBef>
              <a:buSzPts val="3000"/>
              <a:buChar char="●"/>
              <a:defRPr/>
            </a:lvl7pPr>
            <a:lvl8pPr lvl="7" rtl="0">
              <a:spcBef>
                <a:spcPts val="0"/>
              </a:spcBef>
              <a:buSzPts val="3000"/>
              <a:buChar char="○"/>
              <a:defRPr/>
            </a:lvl8pPr>
            <a:lvl9pPr lvl="8" rtl="0">
              <a:spcBef>
                <a:spcPts val="0"/>
              </a:spcBef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2858610" y="628651"/>
            <a:ext cx="5904300" cy="41253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139600" cy="318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SzPts val="1400"/>
              <a:buFont typeface="Arial"/>
              <a:buNone/>
              <a:defRPr sz="1400"/>
            </a:lvl1pPr>
            <a:lvl2pPr marL="457200" lvl="1" indent="0" rtl="0">
              <a:spcBef>
                <a:spcPts val="0"/>
              </a:spcBef>
              <a:buSzPts val="1400"/>
              <a:buFont typeface="Arial"/>
              <a:buNone/>
              <a:defRPr sz="1200"/>
            </a:lvl2pPr>
            <a:lvl3pPr marL="914400" lvl="2" indent="0" rtl="0">
              <a:spcBef>
                <a:spcPts val="0"/>
              </a:spcBef>
              <a:buSzPts val="1400"/>
              <a:buFont typeface="Arial"/>
              <a:buNone/>
              <a:defRPr sz="1000"/>
            </a:lvl3pPr>
            <a:lvl4pPr marL="1371600" lvl="3" indent="0" rtl="0">
              <a:spcBef>
                <a:spcPts val="0"/>
              </a:spcBef>
              <a:buSzPts val="1400"/>
              <a:buFont typeface="Arial"/>
              <a:buNone/>
              <a:defRPr sz="900"/>
            </a:lvl4pPr>
            <a:lvl5pPr marL="1828800" lvl="4" indent="0" rtl="0">
              <a:spcBef>
                <a:spcPts val="0"/>
              </a:spcBef>
              <a:buSzPts val="1400"/>
              <a:buFont typeface="Arial"/>
              <a:buNone/>
              <a:defRPr sz="900"/>
            </a:lvl5pPr>
            <a:lvl6pPr marL="2286000" lvl="5" indent="0" rtl="0">
              <a:spcBef>
                <a:spcPts val="0"/>
              </a:spcBef>
              <a:buSzPts val="1400"/>
              <a:buFont typeface="Arial"/>
              <a:buNone/>
              <a:defRPr sz="900"/>
            </a:lvl6pPr>
            <a:lvl7pPr marL="2743200" lvl="6" indent="0" rtl="0">
              <a:spcBef>
                <a:spcPts val="0"/>
              </a:spcBef>
              <a:buSzPts val="1400"/>
              <a:buFont typeface="Arial"/>
              <a:buNone/>
              <a:defRPr sz="900"/>
            </a:lvl7pPr>
            <a:lvl8pPr marL="3200400" lvl="7" indent="0" rtl="0">
              <a:spcBef>
                <a:spcPts val="0"/>
              </a:spcBef>
              <a:buSzPts val="1400"/>
              <a:buFont typeface="Arial"/>
              <a:buNone/>
              <a:defRPr sz="900"/>
            </a:lvl8pPr>
            <a:lvl9pPr marL="3657600" lvl="8" indent="0" rtl="0">
              <a:spcBef>
                <a:spcPts val="0"/>
              </a:spcBef>
              <a:buSzPts val="14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Char char="●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3000"/>
              <a:buFont typeface="Georgia"/>
              <a:buNone/>
              <a:defRPr sz="3000" i="0" u="none" strike="noStrike" cap="none"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l" rtl="0">
              <a:spcBef>
                <a:spcPts val="0"/>
              </a:spcBef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l" rtl="0">
              <a:spcBef>
                <a:spcPts val="0"/>
              </a:spcBef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l" rtl="0">
              <a:spcBef>
                <a:spcPts val="0"/>
              </a:spcBef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l" rtl="0">
              <a:spcBef>
                <a:spcPts val="0"/>
              </a:spcBef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l" rtl="0">
              <a:spcBef>
                <a:spcPts val="0"/>
              </a:spcBef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l" rtl="0">
              <a:spcBef>
                <a:spcPts val="0"/>
              </a:spcBef>
              <a:buSzPts val="3000"/>
              <a:buFont typeface="Georgia"/>
              <a:buChar char="●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l" rtl="0">
              <a:spcBef>
                <a:spcPts val="0"/>
              </a:spcBef>
              <a:buSzPts val="3000"/>
              <a:buFont typeface="Georgia"/>
              <a:buChar char="○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l" rtl="0">
              <a:spcBef>
                <a:spcPts val="0"/>
              </a:spcBef>
              <a:buSzPts val="3000"/>
              <a:buFont typeface="Georgia"/>
              <a:buChar char="■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856500" y="1369175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82880" marR="0" lvl="0" indent="-53339" algn="l" rtl="0">
              <a:spcBef>
                <a:spcPts val="480"/>
              </a:spcBef>
              <a:buClr>
                <a:schemeClr val="accent1"/>
              </a:buClr>
              <a:buSzPts val="1400"/>
              <a:buFont typeface="Georgia"/>
              <a:buChar char="•"/>
              <a:defRPr sz="24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-82550" algn="l" rtl="0">
              <a:spcBef>
                <a:spcPts val="400"/>
              </a:spcBef>
              <a:buClr>
                <a:schemeClr val="accent1"/>
              </a:buClr>
              <a:buSzPts val="1400"/>
              <a:buFont typeface="Georgia"/>
              <a:buChar char="•"/>
              <a:defRPr sz="20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731520" marR="0" lvl="2" indent="-82550" algn="l" rtl="0">
              <a:spcBef>
                <a:spcPts val="360"/>
              </a:spcBef>
              <a:buClr>
                <a:schemeClr val="accent1"/>
              </a:buClr>
              <a:buSzPts val="1400"/>
              <a:buFont typeface="Georgia"/>
              <a:buChar char="•"/>
              <a:defRPr sz="18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005839" marR="0" lvl="3" indent="-91439" algn="l" rtl="0">
              <a:spcBef>
                <a:spcPts val="320"/>
              </a:spcBef>
              <a:buClr>
                <a:schemeClr val="accent1"/>
              </a:buClr>
              <a:buSzPts val="1400"/>
              <a:buFont typeface="Georgia"/>
              <a:buChar char="•"/>
              <a:defRPr sz="16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1188720" marR="0" lvl="4" indent="-58419" algn="l" rtl="0">
              <a:spcBef>
                <a:spcPts val="280"/>
              </a:spcBef>
              <a:buClr>
                <a:schemeClr val="accent1"/>
              </a:buClr>
              <a:buSzPts val="1400"/>
              <a:buFont typeface="Georgia"/>
              <a:buChar char="•"/>
              <a:defRPr sz="14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1371600" marR="0" lvl="5" indent="-107950" algn="l" rtl="0">
              <a:spcBef>
                <a:spcPts val="260"/>
              </a:spcBef>
              <a:buClr>
                <a:schemeClr val="accent1"/>
              </a:buClr>
              <a:buSzPts val="1400"/>
              <a:buFont typeface="Georgia"/>
              <a:buChar char="•"/>
              <a:defRPr sz="13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1554480" marR="0" lvl="6" indent="-100330" algn="l" rtl="0">
              <a:spcBef>
                <a:spcPts val="260"/>
              </a:spcBef>
              <a:buClr>
                <a:schemeClr val="accent1"/>
              </a:buClr>
              <a:buSzPts val="1400"/>
              <a:buFont typeface="Georgia"/>
              <a:buChar char="•"/>
              <a:defRPr sz="13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1737360" marR="0" lvl="7" indent="-105410" algn="l" rtl="0">
              <a:spcBef>
                <a:spcPts val="260"/>
              </a:spcBef>
              <a:buClr>
                <a:schemeClr val="accent1"/>
              </a:buClr>
              <a:buSzPts val="1400"/>
              <a:buFont typeface="Georgia"/>
              <a:buChar char="•"/>
              <a:defRPr sz="13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1920240" marR="0" lvl="8" indent="-110489" algn="l" rtl="0">
              <a:spcBef>
                <a:spcPts val="260"/>
              </a:spcBef>
              <a:buClr>
                <a:schemeClr val="accent1"/>
              </a:buClr>
              <a:buSzPts val="1400"/>
              <a:buFont typeface="Georgia"/>
              <a:buChar char="•"/>
              <a:defRPr sz="13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2.gi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8.gif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1546800" y="1549900"/>
            <a:ext cx="6050400" cy="23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FF6600"/>
              </a:buClr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Oregon State University NASA USLI Progress Report</a:t>
            </a:r>
          </a:p>
          <a:p>
            <a:pPr marL="0" marR="0" lvl="0" indent="0" rtl="0">
              <a:spcBef>
                <a:spcPts val="0"/>
              </a:spcBef>
              <a:buClr>
                <a:srgbClr val="FF6600"/>
              </a:buClr>
              <a:buFont typeface="Arial"/>
              <a:buNone/>
            </a:pP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rtl="0">
              <a:spcBef>
                <a:spcPts val="0"/>
              </a:spcBef>
              <a:buClr>
                <a:srgbClr val="FF6600"/>
              </a:buClr>
              <a:buFont typeface="Arial"/>
              <a:buNone/>
            </a:pP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rtl="0">
              <a:spcBef>
                <a:spcPts val="0"/>
              </a:spcBef>
              <a:buClr>
                <a:srgbClr val="FF6600"/>
              </a:buClr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Mark Bereza</a:t>
            </a:r>
          </a:p>
          <a:p>
            <a:pPr marL="0" marR="0" lvl="0" indent="0" rtl="0">
              <a:spcBef>
                <a:spcPts val="0"/>
              </a:spcBef>
              <a:buClr>
                <a:srgbClr val="FF6600"/>
              </a:buClr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Joseph Struth</a:t>
            </a:r>
          </a:p>
          <a:p>
            <a:pPr marL="0" marR="0" lvl="0" indent="0" rtl="0">
              <a:spcBef>
                <a:spcPts val="0"/>
              </a:spcBef>
              <a:buClr>
                <a:srgbClr val="FF6600"/>
              </a:buClr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Kevin Turkington</a:t>
            </a:r>
          </a:p>
          <a:p>
            <a:pPr marL="0" marR="0" lvl="0" indent="0" rtl="0">
              <a:spcBef>
                <a:spcPts val="0"/>
              </a:spcBef>
              <a:buClr>
                <a:srgbClr val="FF6600"/>
              </a:buClr>
              <a:buFont typeface="Arial"/>
              <a:buNone/>
            </a:pP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11/30/2017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1241250" y="3894700"/>
            <a:ext cx="6661500" cy="58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spcBef>
                <a:spcPts val="0"/>
              </a:spcBef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5A810D9A-3A4A-48F5-BEEC-D561D24570C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.16570325E6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57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7881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Stumbling Blocks: General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285800" y="1724025"/>
            <a:ext cx="6996900" cy="286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PDR areas of improvement: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Safety (got 40% of total points)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Solution: 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increased focus on safety by all team members, rewrite environmental safety bullet points in document (misunderstood expectations)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9EBBC3E5-5CA7-4988-BF95-F346FD49E78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43000" end="705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8107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Stumbling Blocks: General, Cont.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292875" y="1723975"/>
            <a:ext cx="7121700" cy="2893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 dirty="0"/>
              <a:t>Underclassmen leaving or losing interest: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-US" sz="1800" dirty="0"/>
              <a:t>Result of this term being almost entirely designing, documentation, and planning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ts val="1800"/>
              <a:buFont typeface="Georgia"/>
              <a:buChar char="○"/>
            </a:pPr>
            <a:r>
              <a:rPr lang="en-US" sz="1800" b="1" dirty="0"/>
              <a:t>Solution: </a:t>
            </a:r>
            <a:r>
              <a:rPr lang="en-US" sz="1800" dirty="0"/>
              <a:t>Now that parts have arrived and more hands-on work is available, we can begin trying to reach out to underclassmen again and promise them more fun work to do than simply attending design meetings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ACE5728E-DDD9-4198-8302-B9ABFEBACEB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4000" end="676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7881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Stumbling Blocks: Rover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447800" y="1781175"/>
            <a:ext cx="5496000" cy="27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1343350" y="1781175"/>
            <a:ext cx="6939300" cy="24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ROS learning curve is greater than anticipated.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Solution: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Work on simulations, using Brad’s ROS simulation code from his robotics class.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Waiting to start development until testbed was completed.</a:t>
            </a:r>
          </a:p>
          <a:p>
            <a:pPr marL="914400" lvl="1" indent="-342900">
              <a:spcBef>
                <a:spcPts val="0"/>
              </a:spcBef>
              <a:buSzPts val="1800"/>
              <a:buFont typeface="Georgia"/>
              <a:buChar char="○"/>
            </a:pP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Solution: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 Testbed finished at the end of November.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F38C0B8E-6D2D-4344-9D9E-AFC63A991C2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23000" end="588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7881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Stumbling Blocks: Avionics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1362075" y="1724025"/>
            <a:ext cx="7080900" cy="279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Waiting for parts to arrive, due to lack of funding hindered development.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Solution: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 Grant approved 11/28/17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Sensors were unknown , which hindered development.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Solution: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 Sensors decisions finalized by avionics sub-team lead on 11/03/17.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Development could not start until sensors delivered.</a:t>
            </a:r>
          </a:p>
          <a:p>
            <a:pPr marL="914400" lvl="1" indent="-342900" rtl="0">
              <a:spcBef>
                <a:spcPts val="0"/>
              </a:spcBef>
              <a:buSzPts val="1800"/>
              <a:buFont typeface="Georgia"/>
              <a:buChar char="○"/>
            </a:pP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Solution: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 Started research on serial communication libraries.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668BF8F4-8BD6-40C2-8D19-9266AD6FA81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11000" end="537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37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7881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Stumbling Blocks: Website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285875" y="1552575"/>
            <a:ext cx="6996900" cy="29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Details for features and website design.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Solution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: Discussed with team leads during October. Design finalized before PDR was due to NASA.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Making web development work available to underclassmen USLI team members.</a:t>
            </a:r>
          </a:p>
          <a:p>
            <a:pPr marL="914400" lvl="1" indent="-342900" rtl="0">
              <a:spcBef>
                <a:spcPts val="0"/>
              </a:spcBef>
              <a:buSzPts val="1800"/>
              <a:buFont typeface="Georgia"/>
              <a:buChar char="○"/>
            </a:pP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Solution: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800" dirty="0" err="1">
                <a:latin typeface="Georgia"/>
                <a:ea typeface="Georgia"/>
                <a:cs typeface="Georgia"/>
                <a:sym typeface="Georgia"/>
              </a:rPr>
              <a:t>Github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 issues.</a:t>
            </a:r>
          </a:p>
          <a:p>
            <a:pPr marL="0" lvl="0" indent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BEC42952-9547-40C9-9780-0C9030E86C2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4000" end="486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Progress: General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227025" y="1597875"/>
            <a:ext cx="7421700" cy="310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PDR score sheets are in…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We are top 20% in the competition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Equates to 11th out of 50 teams!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Contributions: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Kevin Turkington: Website/Verification Plan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Joseph Struth: Website/Verification Plan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Mark Bereza: Verification Plan/Software Design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ED3C830A-79C1-4566-85DA-69E6D40D118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13000" end="438203.25"/>
                  <p14:fade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Progress: Rover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1182050" y="1539025"/>
            <a:ext cx="7197300" cy="348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Setup Raspberry Pi playground online with Raspbian installed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Did some ROS tutorials for practice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Setup ROS on Pi and begin creating simulations.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9612D944-0F3E-4C77-A3A8-75ABFB30795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63000" end="384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408125" y="222750"/>
            <a:ext cx="68418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Progress: Rover Software Design Decisions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1265550" y="1515099"/>
            <a:ext cx="6841800" cy="362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480"/>
              </a:spcBef>
              <a:buSzPts val="1800"/>
              <a:buChar char="●"/>
            </a:pPr>
            <a:r>
              <a:rPr lang="en-US" sz="1600" dirty="0">
                <a:solidFill>
                  <a:srgbClr val="292934"/>
                </a:solidFill>
              </a:rPr>
              <a:t>Software Framework</a:t>
            </a:r>
          </a:p>
          <a:p>
            <a:pPr marL="914400" lvl="1" indent="-342900" rtl="0">
              <a:spcBef>
                <a:spcPts val="400"/>
              </a:spcBef>
              <a:buClr>
                <a:srgbClr val="93A299"/>
              </a:buClr>
              <a:buSzPts val="1800"/>
              <a:buChar char="○"/>
            </a:pPr>
            <a:r>
              <a:rPr lang="en-US" sz="1600" b="1" dirty="0">
                <a:solidFill>
                  <a:srgbClr val="292934"/>
                </a:solidFill>
              </a:rPr>
              <a:t>ROS (Robot Operating System)</a:t>
            </a:r>
          </a:p>
          <a:p>
            <a:pPr marL="914400" lvl="1" indent="-342900" rtl="0">
              <a:spcBef>
                <a:spcPts val="400"/>
              </a:spcBef>
              <a:buClr>
                <a:srgbClr val="93A299"/>
              </a:buClr>
              <a:buSzPts val="1800"/>
              <a:buChar char="○"/>
            </a:pPr>
            <a:r>
              <a:rPr lang="en-US" sz="1600" dirty="0">
                <a:solidFill>
                  <a:srgbClr val="292934"/>
                </a:solidFill>
              </a:rPr>
              <a:t>MRPT (Mobile Robot Programming Toolkit)</a:t>
            </a:r>
          </a:p>
          <a:p>
            <a:pPr marL="914400" lvl="1" indent="-342900" rtl="0">
              <a:spcBef>
                <a:spcPts val="400"/>
              </a:spcBef>
              <a:buClr>
                <a:srgbClr val="93A299"/>
              </a:buClr>
              <a:buSzPts val="1800"/>
              <a:buChar char="○"/>
            </a:pPr>
            <a:r>
              <a:rPr lang="en-US" sz="1600" dirty="0">
                <a:solidFill>
                  <a:srgbClr val="292934"/>
                </a:solidFill>
              </a:rPr>
              <a:t>MRDS (Microsoft Robotics Development Studio)</a:t>
            </a:r>
          </a:p>
          <a:p>
            <a:pPr marL="457200" lvl="0" indent="-342900" rtl="0">
              <a:spcBef>
                <a:spcPts val="480"/>
              </a:spcBef>
              <a:buSzPts val="1800"/>
              <a:buChar char="●"/>
            </a:pPr>
            <a:r>
              <a:rPr lang="en-US" sz="1600" dirty="0">
                <a:solidFill>
                  <a:srgbClr val="292934"/>
                </a:solidFill>
              </a:rPr>
              <a:t>Operating System</a:t>
            </a:r>
          </a:p>
          <a:p>
            <a:pPr marL="914400" lvl="1" indent="-342900" rtl="0">
              <a:spcBef>
                <a:spcPts val="400"/>
              </a:spcBef>
              <a:buClr>
                <a:srgbClr val="93A299"/>
              </a:buClr>
              <a:buSzPts val="1800"/>
              <a:buChar char="○"/>
            </a:pPr>
            <a:r>
              <a:rPr lang="en-US" sz="1600" dirty="0">
                <a:solidFill>
                  <a:srgbClr val="292934"/>
                </a:solidFill>
              </a:rPr>
              <a:t>Ubuntu</a:t>
            </a:r>
          </a:p>
          <a:p>
            <a:pPr marL="914400" lvl="1" indent="-342900" rtl="0">
              <a:spcBef>
                <a:spcPts val="400"/>
              </a:spcBef>
              <a:buClr>
                <a:srgbClr val="93A299"/>
              </a:buClr>
              <a:buSzPts val="1800"/>
              <a:buChar char="○"/>
            </a:pPr>
            <a:r>
              <a:rPr lang="en-US" sz="1600" b="1" dirty="0">
                <a:solidFill>
                  <a:srgbClr val="292934"/>
                </a:solidFill>
              </a:rPr>
              <a:t>Raspbian</a:t>
            </a:r>
          </a:p>
          <a:p>
            <a:pPr marL="914400" lvl="1" indent="-342900" rtl="0">
              <a:spcBef>
                <a:spcPts val="400"/>
              </a:spcBef>
              <a:buClr>
                <a:srgbClr val="93A299"/>
              </a:buClr>
              <a:buSzPts val="1800"/>
              <a:buChar char="○"/>
            </a:pPr>
            <a:r>
              <a:rPr lang="en-US" sz="1600" dirty="0">
                <a:solidFill>
                  <a:srgbClr val="292934"/>
                </a:solidFill>
              </a:rPr>
              <a:t>Windows 10 for IoT</a:t>
            </a:r>
          </a:p>
          <a:p>
            <a:pPr marL="457200" lvl="0" indent="-342900" rtl="0">
              <a:spcBef>
                <a:spcPts val="480"/>
              </a:spcBef>
              <a:buSzPts val="1800"/>
              <a:buChar char="●"/>
            </a:pPr>
            <a:r>
              <a:rPr lang="en-US" sz="1600" dirty="0">
                <a:solidFill>
                  <a:srgbClr val="292934"/>
                </a:solidFill>
              </a:rPr>
              <a:t>Languages</a:t>
            </a:r>
          </a:p>
          <a:p>
            <a:pPr marL="914400" lvl="1" indent="-342900" rtl="0">
              <a:spcBef>
                <a:spcPts val="400"/>
              </a:spcBef>
              <a:buClr>
                <a:srgbClr val="93A299"/>
              </a:buClr>
              <a:buSzPts val="1800"/>
              <a:buChar char="○"/>
            </a:pPr>
            <a:r>
              <a:rPr lang="en-US" sz="1600" b="1" dirty="0">
                <a:solidFill>
                  <a:srgbClr val="292934"/>
                </a:solidFill>
              </a:rPr>
              <a:t>C++</a:t>
            </a:r>
          </a:p>
          <a:p>
            <a:pPr marL="914400" lvl="1" indent="-342900" rtl="0">
              <a:spcBef>
                <a:spcPts val="400"/>
              </a:spcBef>
              <a:buClr>
                <a:srgbClr val="93A299"/>
              </a:buClr>
              <a:buSzPts val="1800"/>
              <a:buChar char="○"/>
            </a:pPr>
            <a:r>
              <a:rPr lang="en-US" sz="1600" b="1" dirty="0">
                <a:solidFill>
                  <a:srgbClr val="292934"/>
                </a:solidFill>
              </a:rPr>
              <a:t>Python</a:t>
            </a:r>
          </a:p>
          <a:p>
            <a:pPr marL="914400" lvl="1" indent="-342900" rtl="0">
              <a:spcBef>
                <a:spcPts val="400"/>
              </a:spcBef>
              <a:buClr>
                <a:srgbClr val="93A299"/>
              </a:buClr>
              <a:buSzPts val="1800"/>
              <a:buChar char="○"/>
            </a:pPr>
            <a:r>
              <a:rPr lang="en-US" sz="1600" dirty="0">
                <a:solidFill>
                  <a:srgbClr val="292934"/>
                </a:solidFill>
              </a:rPr>
              <a:t>C#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95FDEA39-03F7-48F4-98DC-D9C2E6900A2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5000" end="348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466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Progress: Rover Simulations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9912F31E-46E3-44BC-B40B-E7C680C0481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51000" end="314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E3645-1B0F-4251-865C-A4189E93E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081" y="1769967"/>
            <a:ext cx="5375838" cy="3023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Progress: Rover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1182050" y="1539025"/>
            <a:ext cx="3918900" cy="348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3D printed parts: Motor mounts, Sonar mounts, Ball caster for back wheel. 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800"/>
              <a:t>Laser Cut: Plywood 7/32” 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2000" y="1901275"/>
            <a:ext cx="3738249" cy="27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FAADE949-9ADF-4084-941A-3E4A68E7CBC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85000" end="293203.25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453750" y="195469"/>
            <a:ext cx="5743500" cy="55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Mission Overview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4163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>
                <a:solidFill>
                  <a:srgbClr val="D2533C"/>
                </a:solidFill>
              </a:rPr>
              <a:t>Aerodynamics/Recovery System:</a:t>
            </a:r>
          </a:p>
        </p:txBody>
      </p:sp>
      <p:pic>
        <p:nvPicPr>
          <p:cNvPr id="91" name="Shape 91" descr="IMG_0341[5157]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8275" y="-84775"/>
            <a:ext cx="91421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6157550" y="279938"/>
            <a:ext cx="1716900" cy="56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Drogue Velocity: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/>
              <a:t>75 ft/s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742200" y="777750"/>
            <a:ext cx="2231100" cy="48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Time delay before motor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/>
              <a:t>section drogue ejection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7098375" y="1312987"/>
            <a:ext cx="20856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Main Deploys at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/>
              <a:t>750 ft AGL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073775" y="287194"/>
            <a:ext cx="1842900" cy="4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Payload section drogue ejects first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04575" y="287194"/>
            <a:ext cx="1969200" cy="8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Payload and motor sections separate at apogee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7016600" y="3693437"/>
            <a:ext cx="20856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Payload rover ejects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DE1A53D8-B69D-4C76-92E3-0C4D970A15D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000" end="1.13420325E6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5200" y="30846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Progress: Data Logger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1105850" y="1539025"/>
            <a:ext cx="7830300" cy="348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Adafruit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Python IO Library (made for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BeagleBone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Black):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Supports GPIO, PWM, ADC, I2C, SPI, UART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plan: Start with one sensor at a time reading and storing data, integrate more as they arrive.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system ready for subscale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192037" y="2856537"/>
            <a:ext cx="1750975" cy="259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7475" y="2565150"/>
            <a:ext cx="3528001" cy="22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8A9A70AD-EE2E-4B2C-88E5-B4A6CC844FA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6000" end="234203.25"/>
                  <p14:fade out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7881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Progress: Website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276350" y="1714500"/>
            <a:ext cx="6505500" cy="296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Set up website on osuusli.com domain name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USLI team information sidebar created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Final Website designs implemented to site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Posted PDR and proposal documents on team website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59787556-2E45-4520-9AA5-71C245A46E8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65000" end="195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1060575" y="1520500"/>
            <a:ext cx="7518300" cy="3480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/>
              <a:t>		          </a:t>
            </a:r>
            <a:r>
              <a:rPr lang="en-US" sz="1800" b="1" u="sng" dirty="0"/>
              <a:t>First Outreach Event: </a:t>
            </a:r>
            <a:endParaRPr lang="en-US" sz="1800" dirty="0"/>
          </a:p>
          <a:p>
            <a:pPr marL="1554480" lvl="0" indent="-53340" rtl="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400" dirty="0"/>
              <a:t>Silver Crest School (K8) - Built and launched model rockets (A-motors) on the OSU campus after a presentation about rocketry. Provided a tour of the local AIAA chapter lab space.</a:t>
            </a:r>
          </a:p>
          <a:p>
            <a:pPr marL="1554480" lvl="0" indent="-53340">
              <a:spcBef>
                <a:spcPts val="0"/>
              </a:spcBef>
              <a:buNone/>
            </a:pPr>
            <a:r>
              <a:rPr lang="en-US" sz="1600" b="1" u="sng" dirty="0"/>
              <a:t>Second Outreach Event:</a:t>
            </a:r>
            <a:br>
              <a:rPr lang="en-US" sz="1600" b="1" u="sng" dirty="0"/>
            </a:br>
            <a:r>
              <a:rPr lang="en-US" sz="1400" dirty="0"/>
              <a:t>Philomath Middle School (K6-7) - Gave a presentation about rocketry and STEM at OSU. Conducted a Question and Answer period. Decorated and launched model rockets</a:t>
            </a:r>
            <a:r>
              <a:rPr lang="en-US" sz="1600" dirty="0"/>
              <a:t>!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400" b="1" u="sng" dirty="0"/>
              <a:t>Future Outreach Events: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 dirty="0"/>
              <a:t>December: Sunset High Schools,</a:t>
            </a:r>
            <a:br>
              <a:rPr lang="en-US" sz="1400" dirty="0"/>
            </a:br>
            <a:r>
              <a:rPr lang="en-US" sz="1400" dirty="0"/>
              <a:t>Walker Middle School 13th (All Day)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 dirty="0"/>
              <a:t>All Later Months: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ts val="1400"/>
              <a:buChar char="○"/>
            </a:pPr>
            <a:r>
              <a:rPr lang="en-US" sz="1400" dirty="0"/>
              <a:t>Coordinating schools with alumni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-US" sz="1400" dirty="0"/>
              <a:t>information and availability.</a:t>
            </a:r>
          </a:p>
          <a:p>
            <a:pPr marL="1501140" lvl="0" indent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Progress: Educational Outreach</a:t>
            </a:r>
          </a:p>
        </p:txBody>
      </p:sp>
      <p:pic>
        <p:nvPicPr>
          <p:cNvPr id="265" name="Shape 265" descr="IMG_315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5171" y="3352900"/>
            <a:ext cx="2064151" cy="160179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66" name="Shape 266" descr="IMG_352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6425" y="1520500"/>
            <a:ext cx="1348200" cy="183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10197E7D-EEC8-4407-921C-7282E4A26A3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4000" end="115203.25"/>
                  <p14:fade out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Looking Forward: General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1265125" y="1607400"/>
            <a:ext cx="7578300" cy="310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Upcoming Events: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CDR Q&amp;A 12/1/17 @ 11:00 AM (next Friday)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Formal Design Review 12/1/17 @ 5:00 PM (next Friday)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Subscale rocket completion 12/8/17 (end of term)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Critical Design Review (CDR): January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Create Latex template for CDR document: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Assist team in compiling document and learning Latex.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0057F980-B21C-4D26-9121-67A84B5320A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84000" end="61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440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Looking Forward: Rocket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1211875" y="1554150"/>
            <a:ext cx="7474800" cy="330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</a:rPr>
              <a:t>Ejection testing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000000"/>
                </a:solidFill>
              </a:rPr>
              <a:t>5” mockup airframe currently being designed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000000"/>
                </a:solidFill>
              </a:rPr>
              <a:t>Will determine final black powder loads/reliability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</a:rPr>
              <a:t>Subscale testing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000000"/>
                </a:solidFill>
              </a:rPr>
              <a:t>Before Critical Design Review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000000"/>
                </a:solidFill>
              </a:rPr>
              <a:t>4” diameter launch vehicle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000000"/>
                </a:solidFill>
              </a:rPr>
              <a:t>Full scale testing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000000"/>
                </a:solidFill>
              </a:rPr>
              <a:t>Before Flight Readiness Review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2AA6A52B-14F3-4C1D-BCF5-D75805B49C1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38000" end="29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4310718" y="1757818"/>
            <a:ext cx="4472400" cy="322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800" b="1"/>
              <a:t>Testing Procedures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Slope and Soil Texture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Obstacle Course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Dust and Particle Tolerance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Inter-System Interference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800"/>
              <a:t>Power Consumption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Looking Forward: Rover Payload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1226325" y="3699900"/>
            <a:ext cx="2903100" cy="6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ARLISS: University of Tokyo, 2014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326" y="1757827"/>
            <a:ext cx="2903100" cy="19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49BE845F-64A2-44D4-81C3-EEEFF61E6B4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71000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Overview: Rocket Design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74450" y="1626450"/>
            <a:ext cx="7467600" cy="159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dirty="0"/>
              <a:t>45.2 </a:t>
            </a:r>
            <a:r>
              <a:rPr lang="en-US" dirty="0" err="1"/>
              <a:t>lbs</a:t>
            </a:r>
            <a:r>
              <a:rPr lang="en-US" dirty="0"/>
              <a:t> at launch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dirty="0"/>
              <a:t>5” diameter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dirty="0"/>
              <a:t>116” length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5" name="Shape 105" descr="launch_vehicle_C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1143275" y="3141700"/>
            <a:ext cx="6910275" cy="1204675"/>
          </a:xfrm>
          <a:prstGeom prst="rect">
            <a:avLst/>
          </a:prstGeom>
          <a:noFill/>
          <a:ln>
            <a:noFill/>
          </a:ln>
          <a:effectLst>
            <a:reflection endPos="1000" fadeDir="5400012" sy="-100000" algn="bl" rotWithShape="0"/>
          </a:effectLst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4450" y="4078100"/>
            <a:ext cx="6856599" cy="9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8749" y="1626450"/>
            <a:ext cx="1329627" cy="1348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1459608B-A3A8-44A1-8DDC-38FBF0CCB02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000" end="1.10220325E6"/>
                  <p14:fade out="5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 descr="iso_front_bat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975" y="1490525"/>
            <a:ext cx="3938175" cy="32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Overview: Rover Payload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650" y="1723410"/>
            <a:ext cx="3363150" cy="149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4825" y="3213749"/>
            <a:ext cx="2959125" cy="15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74326DEF-B20F-4203-B169-EC244F93384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7000" end="1.05120325E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Overview: Rover Payload</a:t>
            </a:r>
          </a:p>
        </p:txBody>
      </p:sp>
      <p:pic>
        <p:nvPicPr>
          <p:cNvPr id="114" name="Shape 114" descr="PathPlanning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600" y="1521525"/>
            <a:ext cx="4624251" cy="35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6015779" y="1484566"/>
            <a:ext cx="3031200" cy="5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Rocket body identification: GPS and ultrasound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Collision avoidance: ultrasound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Absolute and relative direction: IMU w/ nine degrees of freedom: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Magnetometer w/ X,Y,Z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Accelerometer w/ X,Y,Z</a:t>
            </a:r>
          </a:p>
          <a:p>
            <a:pPr marL="457200" lvl="0" indent="-317500" rtl="0">
              <a:spcBef>
                <a:spcPts val="0"/>
              </a:spcBef>
              <a:buSzPts val="1400"/>
              <a:buChar char="●"/>
            </a:pPr>
            <a:r>
              <a:rPr lang="en-US"/>
              <a:t>Gyroscope w/ X,Y,Z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Wheels can move independently forwards and backwards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Three levels of movement algorithms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6499C4B7-6C7D-441B-999C-FDF74D515CB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8000" end="1.00320325E6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Overview: Rover Software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43475" y="1681525"/>
            <a:ext cx="7443300" cy="317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baseline="30000" dirty="0"/>
              <a:t>Three movement algorithms of decreasing complexity:</a:t>
            </a:r>
            <a:br>
              <a:rPr lang="en-US" baseline="30000" dirty="0"/>
            </a:br>
            <a:endParaRPr lang="en-US" baseline="30000" dirty="0"/>
          </a:p>
          <a:p>
            <a:pPr marL="990600" lvl="1" indent="-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+mj-lt"/>
              <a:buAutoNum type="arabicPeriod"/>
            </a:pPr>
            <a:r>
              <a:rPr lang="en-US" sz="2400" baseline="30000" dirty="0"/>
              <a:t>SLAM: determine location of rocket body and path find a route at least 5 feet from the rocket body</a:t>
            </a:r>
            <a:br>
              <a:rPr lang="en-US" sz="2400" baseline="30000" dirty="0"/>
            </a:br>
            <a:endParaRPr lang="en-US" sz="2400" baseline="30000" dirty="0"/>
          </a:p>
          <a:p>
            <a:pPr marL="990600" lvl="1" indent="-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+mj-lt"/>
              <a:buAutoNum type="arabicPeriod"/>
            </a:pPr>
            <a:r>
              <a:rPr lang="en-US" sz="2400" baseline="30000" dirty="0"/>
              <a:t>Obstacle avoidance: use combination of IMU and sonar sensors to avoid obstacles and steep elevation changes while moving away from rocket body</a:t>
            </a:r>
            <a:br>
              <a:rPr lang="en-US" sz="2400" baseline="30000" dirty="0"/>
            </a:br>
            <a:endParaRPr lang="en-US" sz="2400" baseline="30000" dirty="0"/>
          </a:p>
          <a:p>
            <a:pPr marL="990600" lvl="1" indent="-457200" rtl="0">
              <a:spcBef>
                <a:spcPts val="0"/>
              </a:spcBef>
              <a:buClr>
                <a:srgbClr val="000000"/>
              </a:buClr>
              <a:buSzPts val="2400"/>
              <a:buFont typeface="+mj-lt"/>
              <a:buAutoNum type="arabicPeriod"/>
            </a:pPr>
            <a:r>
              <a:rPr lang="en-US" sz="2400" baseline="30000" dirty="0"/>
              <a:t>Basic movement: face away from rocket body and move until rover no longer can.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AD4DAAB1-739A-4B36-B9FB-36ADB206195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6000" end="936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911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Overview: Rover Software, Cont.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0025" y="1540051"/>
            <a:ext cx="4983949" cy="34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48F72C89-6968-4FE0-AB8C-73C1BB86B6D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63000" end="846203.25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7881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Overview: Avionics Data Logging Module</a:t>
            </a:r>
          </a:p>
        </p:txBody>
      </p:sp>
      <p:graphicFrame>
        <p:nvGraphicFramePr>
          <p:cNvPr id="161" name="Shape 161"/>
          <p:cNvGraphicFramePr/>
          <p:nvPr/>
        </p:nvGraphicFramePr>
        <p:xfrm>
          <a:off x="5160850" y="1652550"/>
          <a:ext cx="2107025" cy="2667000"/>
        </p:xfrm>
        <a:graphic>
          <a:graphicData uri="http://schemas.openxmlformats.org/drawingml/2006/table">
            <a:tbl>
              <a:tblPr>
                <a:noFill/>
                <a:tableStyleId>{18DAB2B2-1BBC-41E6-9C64-C4CA49D0FD2E}</a:tableStyleId>
              </a:tblPr>
              <a:tblGrid>
                <a:gridCol w="210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b="1"/>
                        <a:t>Avionics Sensors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RF Transceiver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GPS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Power Supply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GPS Antenna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RF Antenna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Micro Controller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2" name="Shape 162"/>
          <p:cNvSpPr txBox="1"/>
          <p:nvPr/>
        </p:nvSpPr>
        <p:spPr>
          <a:xfrm>
            <a:off x="1230800" y="1686650"/>
            <a:ext cx="3760800" cy="319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Responsible for collection of in-flight sensor data.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Data collected from sensors via serial communication, stored in flash memory, and displayed post-flight on team website.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DA7A7CBC-C7FF-4227-8B85-900F6F9F688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3000" end="8122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7881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Overview: Website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1253050" y="1802025"/>
            <a:ext cx="7196100" cy="285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One place for all USLI team information</a:t>
            </a:r>
          </a:p>
          <a:p>
            <a:pPr marL="914400" lvl="1" indent="-342900" rtl="0">
              <a:spcBef>
                <a:spcPts val="0"/>
              </a:spcBef>
              <a:buSzPts val="1800"/>
              <a:buFont typeface="Georgia"/>
              <a:buChar char="○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Contact information</a:t>
            </a:r>
          </a:p>
          <a:p>
            <a:pPr marL="914400" lvl="1" indent="-342900" rtl="0">
              <a:spcBef>
                <a:spcPts val="0"/>
              </a:spcBef>
              <a:buSzPts val="1800"/>
              <a:buFont typeface="Georgia"/>
              <a:buChar char="○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Photos</a:t>
            </a:r>
          </a:p>
          <a:p>
            <a:pPr marL="914400" lvl="1" indent="-342900" rtl="0">
              <a:spcBef>
                <a:spcPts val="0"/>
              </a:spcBef>
              <a:buSzPts val="1800"/>
              <a:buFont typeface="Georgia"/>
              <a:buChar char="○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Team role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Provides deliverables for NASA</a:t>
            </a:r>
          </a:p>
          <a:p>
            <a:pPr marL="914400" lvl="1" indent="-342900" rtl="0">
              <a:spcBef>
                <a:spcPts val="0"/>
              </a:spcBef>
              <a:buSzPts val="1800"/>
              <a:buFont typeface="Georgia"/>
              <a:buChar char="○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Presentation slides and documents for PDR, CDR, FRR, etc.</a:t>
            </a:r>
          </a:p>
          <a:p>
            <a:pPr marL="457200" lvl="0" indent="-342900" rtl="0">
              <a:spcBef>
                <a:spcPts val="0"/>
              </a:spcBef>
              <a:buSzPts val="1800"/>
              <a:buFont typeface="Georgia"/>
              <a:buChar char="●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Provides educational outreach information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2" name="voiceover">
            <a:hlinkClick r:id="" action="ppaction://media"/>
            <a:extLst>
              <a:ext uri="{FF2B5EF4-FFF2-40B4-BE49-F238E27FC236}">
                <a16:creationId xmlns:a16="http://schemas.microsoft.com/office/drawing/2014/main" id="{45905DEC-1CA4-451D-8E16-20C808B75B8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7500" end="756703.25"/>
                  <p14:fade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00" y="3272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954</Words>
  <Application>Microsoft Office PowerPoint</Application>
  <PresentationFormat>On-screen Show (16:9)</PresentationFormat>
  <Paragraphs>208</Paragraphs>
  <Slides>25</Slides>
  <Notes>25</Notes>
  <HiddenSlides>0</HiddenSlides>
  <MMClips>25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Georgia</vt:lpstr>
      <vt:lpstr>Clarity</vt:lpstr>
      <vt:lpstr>Oregon State University NASA USLI Progress Report   Mark Bereza Joseph Struth Kevin Turkington  11/30/2017</vt:lpstr>
      <vt:lpstr>Mission Overview</vt:lpstr>
      <vt:lpstr>Overview: Rocket Design</vt:lpstr>
      <vt:lpstr>Overview: Rover Payload</vt:lpstr>
      <vt:lpstr>Overview: Rover Payload</vt:lpstr>
      <vt:lpstr>Overview: Rover Software</vt:lpstr>
      <vt:lpstr>Overview: Rover Software, Cont.</vt:lpstr>
      <vt:lpstr>Overview: Avionics Data Logging Module</vt:lpstr>
      <vt:lpstr>Overview: Website</vt:lpstr>
      <vt:lpstr>Stumbling Blocks: General</vt:lpstr>
      <vt:lpstr>Stumbling Blocks: General, Cont.</vt:lpstr>
      <vt:lpstr>Stumbling Blocks: Rover</vt:lpstr>
      <vt:lpstr>Stumbling Blocks: Avionics</vt:lpstr>
      <vt:lpstr>Stumbling Blocks: Website</vt:lpstr>
      <vt:lpstr>Progress: General</vt:lpstr>
      <vt:lpstr>Progress: Rover</vt:lpstr>
      <vt:lpstr>PowerPoint Presentation</vt:lpstr>
      <vt:lpstr>Progress: Rover Simulations</vt:lpstr>
      <vt:lpstr>Progress: Rover</vt:lpstr>
      <vt:lpstr>Progress: Data Logger</vt:lpstr>
      <vt:lpstr>Progress: Website</vt:lpstr>
      <vt:lpstr>Progress: Educational Outreach</vt:lpstr>
      <vt:lpstr>Looking Forward: General</vt:lpstr>
      <vt:lpstr>Looking Forward: Rocket</vt:lpstr>
      <vt:lpstr>Looking Forward: Rover Payload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Oregon State University NASA USLI Progress Report   Mark Bereza Joseph Struth Kevin Turkington  11/30/2017</dc:title>
  <dc:creator>Mark</dc:creator>
  <cp:lastModifiedBy>Bereza, Mark Maryanovich</cp:lastModifiedBy>
  <cp:revision>9</cp:revision>
  <dcterms:modified xsi:type="dcterms:W3CDTF">2017-12-04T03:33:12Z</dcterms:modified>
</cp:coreProperties>
</file>